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6" r:id="rId3"/>
  </p:sldMasterIdLst>
  <p:sldIdLst>
    <p:sldId id="322" r:id="rId4"/>
    <p:sldId id="263" r:id="rId5"/>
    <p:sldId id="262" r:id="rId6"/>
    <p:sldId id="256" r:id="rId7"/>
    <p:sldId id="258" r:id="rId8"/>
    <p:sldId id="259" r:id="rId9"/>
    <p:sldId id="321" r:id="rId10"/>
    <p:sldId id="265" r:id="rId11"/>
    <p:sldId id="269" r:id="rId12"/>
    <p:sldId id="297" r:id="rId13"/>
    <p:sldId id="298" r:id="rId14"/>
    <p:sldId id="299" r:id="rId15"/>
    <p:sldId id="300" r:id="rId16"/>
    <p:sldId id="289" r:id="rId17"/>
    <p:sldId id="312" r:id="rId18"/>
    <p:sldId id="313" r:id="rId19"/>
    <p:sldId id="314" r:id="rId20"/>
    <p:sldId id="317" r:id="rId21"/>
    <p:sldId id="318" r:id="rId22"/>
    <p:sldId id="319" r:id="rId23"/>
    <p:sldId id="302" r:id="rId24"/>
    <p:sldId id="303" r:id="rId25"/>
    <p:sldId id="290" r:id="rId26"/>
    <p:sldId id="281" r:id="rId27"/>
    <p:sldId id="304" r:id="rId28"/>
    <p:sldId id="305" r:id="rId29"/>
    <p:sldId id="306" r:id="rId30"/>
    <p:sldId id="307" r:id="rId31"/>
    <p:sldId id="291" r:id="rId32"/>
    <p:sldId id="320" r:id="rId33"/>
    <p:sldId id="308" r:id="rId34"/>
    <p:sldId id="309" r:id="rId35"/>
    <p:sldId id="310" r:id="rId36"/>
    <p:sldId id="292" r:id="rId37"/>
    <p:sldId id="311" r:id="rId38"/>
    <p:sldId id="323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D270F47-B9F6-C44C-8BC0-D3D6E1D1E99F}">
          <p14:sldIdLst>
            <p14:sldId id="322"/>
            <p14:sldId id="263"/>
            <p14:sldId id="262"/>
            <p14:sldId id="256"/>
            <p14:sldId id="258"/>
            <p14:sldId id="259"/>
            <p14:sldId id="321"/>
            <p14:sldId id="265"/>
          </p14:sldIdLst>
        </p14:section>
        <p14:section name="1" id="{0EF17477-1E3A-4744-9F8B-678F5CF88570}">
          <p14:sldIdLst/>
        </p14:section>
        <p14:section name="2" id="{7FC257C2-FBAA-7F4D-BCE3-55A68ADEFC0A}">
          <p14:sldIdLst/>
        </p14:section>
        <p14:section name="3" id="{87F6CEFE-6558-B04A-864D-AA3264F32B86}">
          <p14:sldIdLst>
            <p14:sldId id="269"/>
            <p14:sldId id="297"/>
            <p14:sldId id="298"/>
            <p14:sldId id="299"/>
            <p14:sldId id="300"/>
            <p14:sldId id="289"/>
          </p14:sldIdLst>
        </p14:section>
        <p14:section name="4" id="{A5699BD6-EF5E-DC46-8639-AC17E02D04F5}">
          <p14:sldIdLst>
            <p14:sldId id="312"/>
            <p14:sldId id="313"/>
            <p14:sldId id="314"/>
            <p14:sldId id="317"/>
            <p14:sldId id="318"/>
          </p14:sldIdLst>
        </p14:section>
        <p14:section name="5" id="{19F5550A-B468-BE46-A1A2-A129BEDBB164}">
          <p14:sldIdLst>
            <p14:sldId id="319"/>
            <p14:sldId id="302"/>
            <p14:sldId id="303"/>
            <p14:sldId id="290"/>
          </p14:sldIdLst>
        </p14:section>
        <p14:section name="6" id="{6BF5C21D-838B-064E-90A4-872485C1CE6C}">
          <p14:sldIdLst>
            <p14:sldId id="281"/>
            <p14:sldId id="304"/>
            <p14:sldId id="305"/>
            <p14:sldId id="306"/>
            <p14:sldId id="307"/>
            <p14:sldId id="291"/>
          </p14:sldIdLst>
        </p14:section>
        <p14:section name="7" id="{818DCA90-FCC5-9D46-8841-5A8D58A09E9B}">
          <p14:sldIdLst>
            <p14:sldId id="320"/>
            <p14:sldId id="308"/>
            <p14:sldId id="309"/>
            <p14:sldId id="310"/>
            <p14:sldId id="292"/>
          </p14:sldIdLst>
        </p14:section>
        <p14:section name="8" id="{23E59E47-F0A7-FF4A-84A9-999401864FE8}">
          <p14:sldIdLst>
            <p14:sldId id="311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1"/>
  </p:normalViewPr>
  <p:slideViewPr>
    <p:cSldViewPr snapToGrid="0" snapToObjects="1">
      <p:cViewPr>
        <p:scale>
          <a:sx n="98" d="100"/>
          <a:sy n="98" d="100"/>
        </p:scale>
        <p:origin x="14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9325C-B561-3A41-AB36-5F6893F1F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68B2C8-4AA4-8B4B-B524-F68AF1D55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F667E-E116-B44D-9733-7D46A1E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0D8F5E-CB99-B248-A0AE-0070A9E0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28194-51E2-9B46-A573-E8F67FEE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53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70D87-8A25-3C4D-90DF-1A86C989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C9A815-F682-6940-B54D-7E3232409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EFD65-F823-7744-B4C8-90D4D193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467E7-A434-614B-A615-E2B7A074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357114-CFD7-8341-9C28-DB8416D5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22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480320-FA91-A94D-A3BA-705E12BB6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5CEB43-1A5D-414F-8A04-E20935AB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17BDC-29B7-DE4F-BAC3-2A0720E4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9912EC-4308-464D-9A9A-0B740A08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8FD3E3-1C8E-F14B-9887-5F01AAA2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956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B8A46-20B7-F848-B354-2ABA43DBF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C3A655-E5B6-7848-9A6B-5F6C562A8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31228-58F2-004F-AB89-2146A93F8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6F7DB-0C2E-1A49-8BF6-F985E424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617666-610D-6149-A622-2BA07F69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589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A1B8D-9D40-AF42-8C88-96A58B3B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F201A-8D71-CF43-AFE6-EB0C15F49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0A8120-0724-2E47-9A2C-6FBDE63A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2A5827-F2CA-574A-BD33-7176FF6B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121400-88F9-174F-B63E-6244299B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887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CBFFD-DAE1-4240-ADB5-25080EE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C20DE7-22DD-1D47-9CD5-7BC2D45AE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07EFA-9230-8142-AACD-774AEAA8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2C742-ABDB-ED4E-8184-A8D54C72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6A62A-4582-BE4F-8A29-F927DF3E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749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17086-F4FB-944B-9BCC-F3152129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D89D8-D004-7D45-AE07-02128DF8C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4E949E-C273-BD46-89FA-086FACA8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48B79F-7FB8-0248-A292-2E2203C2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FAD39B-2353-AD44-BA3D-9D9C885F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41E2F3-407B-8648-9890-8A0FF9B0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4543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AD8FC-CA37-6740-B726-4E49E4CD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A31612-8819-4248-AD99-D6D098CDD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66EBA3-7F5D-4E4E-89EB-B9DE9F6A2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53A72D-2898-ED4C-86AC-22B462884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1E8015-961E-4442-B204-7ED47318A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BF58CA-5708-3847-A6B8-914C3FC0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B7D57D-FAA4-8B47-85E0-793ABDD0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15AE82-3150-8B41-A558-C2185090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3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A363E-0E5E-884A-8C5B-FDCEE551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B01BD9-9FB7-074F-BEB5-F5A71446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171244-E020-B14E-94C0-F294708A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932EE9-8B60-6547-816B-59886D24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187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5FBF43-E54D-D04C-85C2-FE9F438B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835CDF-A08F-A847-BD0F-6E7889EB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E411A-5AAB-084E-8D45-2B7B0A7D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344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98EB2-7A3A-6F4A-A789-5938E47D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9813A-3DEB-294F-BE67-A2763D4F6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DE20E-0F9B-9A4D-A3D2-E3532F2F2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84C4CF-6BF6-6648-9CAD-0B5A655E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DF63A3-176A-814C-B8F4-69805F09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CB9FB1-A54B-7E4A-B2F7-677EDBC3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40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F8AEF-D19C-8244-9474-E6722EE5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AA3942-50C4-684F-8207-4F4F1293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0321F0-3BA5-5440-B36F-0F525C06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B7BA0-D706-C24C-B1D5-65D461FD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C08F6-7BBB-D44E-91BA-1D2A1688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676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C3A3A-5E1C-0F45-A7DA-E0554DDC4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166C1F-644E-0444-9FBE-0D5F8A475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FAC498-54E5-1646-82A5-3A7047E07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6652E-984B-9847-86FA-1B3B0B0D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ECA801-048F-DB40-ABFD-E30CA306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5CB35-9599-F542-9769-1267151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70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73333-980A-9840-9C96-49279461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5E665A-936D-774D-94B9-46D99355B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BB9FA7-EFBE-B043-8FE1-128D73C4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5117A-737A-AB43-A788-864A8A92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D76999-42D4-B648-AD99-C274F5FC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419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32D056-770F-E444-A770-89B9BD2D3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9B4863-E1D7-BA44-920C-93DB4182B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5F739-7D57-794C-8C28-0E0EBE1D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00A57-7F09-4F45-B940-2634D38B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718EF-8674-E447-963E-B1C635F2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456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6314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724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589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2534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431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534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50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A517-C359-9E42-BB45-546CB5E3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BC6B28-CC05-8040-8F0E-558E2CC9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2E10D-E842-4F44-8E5F-B16251A7D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1EC80-2FD4-5A48-86F8-9175BDAF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5DE23-3D57-3743-919B-21519B15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883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3651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5174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4338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589D-2500-2841-BE8F-0F37507E1723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A3A6-99D3-6F4B-9A66-A9C31DC6E6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90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B5F56-11C2-3849-BE09-4FBA0D66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42344-7D6E-F84E-A425-82F41D176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C5622F-0926-C74F-BB30-0C3E7EDAB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CC4624-E4A5-0D43-83B3-A0FCACB2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DB76C-89F6-9846-84D4-F5DB2354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5FDF07-4537-6944-91BF-6DD10306A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92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4C0C8-32B2-6440-BA1F-46BEF2B8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0D2C6B-8B5B-FC45-82CE-768943278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FBB0C-18DF-914D-9886-BE91A27EC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1897D7-FB82-0B4B-9912-E92EABBC6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B638DD-C355-764B-ADFC-75F635899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28782-57EE-4B44-AD7C-D35ED83A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4CAC0B-44B2-2249-A2B8-BF3FC251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A2E8CD-C237-1B48-AEB0-9589F674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88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092D8-FBAF-CA40-B4F7-EA3A2DC4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399599-686F-0242-9A89-058D9E1B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0E4889-10E7-394B-8FE7-E3F41C2A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4D8FCA-197F-6045-B819-951CF0BA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2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6A9C19-2EDE-DD41-A36B-922C0631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7FE583-D2DD-4A4E-9B0C-DEFD6BD3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F1C6E-C9C2-6545-9CC7-50EB2773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44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980C1-C350-3448-A8A0-018F62DD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4ED431-2222-2040-A1DF-7DC69747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ED6BC4-B9B3-5B45-AA15-0B4B6F97D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60A9A0-8F79-7C45-B7B0-504E58ED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C025F4-6DC6-9B4C-A74B-4C75F423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DA3C8D-590F-7948-BF62-137CCE30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07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19616-9AFE-504C-90B0-85F322D2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C915C6A-D2ED-D242-8A25-3A401B5A5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C26B18-5436-DA4F-A98B-F8A0A913D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D6B6E-C630-3146-90E9-827F8861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C36B9C-9DAB-C949-A3B2-13A71F36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2A1788-43D4-8B43-9D42-B4A85630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05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E8011A-2834-1242-AB9D-2EF9B0BA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2E32CB-0BB7-A84D-A6E1-AC5256564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D5149-5969-DF4F-8653-9E21AFB2F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27E17-8241-4344-8CD9-039532A94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66AB5-536B-BE49-890C-5722AD8EB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31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279231-1539-DD4D-92D4-CCB372E4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7DAE9F-4AA7-804D-B217-0198D89C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EACD6-0CBC-344F-800A-9D854ED9C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31526-294D-D54D-A0C1-4B9465A68775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5E182-78DF-B54A-8CE3-8515DE3C4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AB1958-67C2-4643-902B-A78A6118B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9F02C-D6E6-2847-ADA2-0C534A7708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080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73182-B2D1-5641-82E7-8E948A9B9764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E6456-29E0-7443-A1CD-5140671860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67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3773D61F-5D1C-DD4A-83C3-1C358EE0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7549" y="-1879435"/>
            <a:ext cx="5562506" cy="26789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0AD679B-B6AD-6C4C-B988-798C3ED67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5"/>
          <a:stretch/>
        </p:blipFill>
        <p:spPr>
          <a:xfrm>
            <a:off x="-5771323" y="-43155"/>
            <a:ext cx="5562506" cy="193278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FC9D3AC-E5C4-DB4E-B5A2-C21C819BA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74"/>
          <a:stretch/>
        </p:blipFill>
        <p:spPr>
          <a:xfrm>
            <a:off x="-5972593" y="1855947"/>
            <a:ext cx="5562506" cy="192561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81FAF68-F836-744B-832F-4BBB9398D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72593" y="3747882"/>
            <a:ext cx="5554959" cy="190158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3653A20-783C-FF4C-8887-E73B4DCC8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68820" y="5275856"/>
            <a:ext cx="5554959" cy="189516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9AA37C-FC87-8449-91E7-19B2D05A6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80140" y="6853884"/>
            <a:ext cx="5562506" cy="188873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4104707-CF62-294D-8919-CA8BDD4FFD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02087" y="-1316779"/>
            <a:ext cx="5570054" cy="19015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D09C9EE-D68F-FA45-A114-1C8D09FD6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09635" y="593562"/>
            <a:ext cx="5562506" cy="188231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E146BF1B-CC1A-1042-A6E7-C60CAAA62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7371" y="2484630"/>
            <a:ext cx="5554959" cy="188873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B98EB01-6C11-6647-AB96-ED7302531E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2276" y="4114565"/>
            <a:ext cx="5547411" cy="189516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B0A5B92-C46E-D44C-9F32-5ACF0826A1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7371" y="6703185"/>
            <a:ext cx="5562506" cy="187589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E5F2A2E-09C1-5D47-BF02-3A80B0CE7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9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C17D67-2085-0C4A-9529-E67E34A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9825" y="-307427"/>
            <a:ext cx="4856342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3427D-0204-984E-8625-1F47218A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6669" y="-45123"/>
            <a:ext cx="485387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385C7-BAA3-0548-A7B9-B60BBE40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300" y="-59846"/>
            <a:ext cx="4827737" cy="68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FB1BC-D364-234F-9099-A7E73AA7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3657" y="-65315"/>
            <a:ext cx="4827737" cy="6853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6F6FE3-6084-6247-B886-E0B53398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68861" y="-19462"/>
            <a:ext cx="4846013" cy="68708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E50949-E20A-3241-82B4-900E7F411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34235" y="-45123"/>
            <a:ext cx="487323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ED21DF-BA68-9F43-BD17-355E88C34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7471" y="-19462"/>
            <a:ext cx="48732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C241B8-3FCC-F14D-83DE-1E8BF7A54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935" y="-19462"/>
            <a:ext cx="9267722" cy="1314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972C97-1185-9C4E-96B2-D2817844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5268" y="-4320488"/>
            <a:ext cx="10790170" cy="1534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CE2745-244D-9542-B40F-28A98F3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774" y="-8244588"/>
            <a:ext cx="11578057" cy="16358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454B71-8C6F-8D49-A088-4712ED1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3945" y="-307428"/>
            <a:ext cx="12696764" cy="17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5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C17D67-2085-0C4A-9529-E67E34A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202" y="-280532"/>
            <a:ext cx="4856342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3427D-0204-984E-8625-1F47218A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046" y="-18228"/>
            <a:ext cx="485387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385C7-BAA3-0548-A7B9-B60BBE40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44323" y="-32951"/>
            <a:ext cx="4827737" cy="68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FB1BC-D364-234F-9099-A7E73AA7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66966" y="-38420"/>
            <a:ext cx="4827737" cy="6853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6F6FE3-6084-6247-B886-E0B53398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749484" y="7433"/>
            <a:ext cx="4846013" cy="68708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E50949-E20A-3241-82B4-900E7F411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614858" y="-18228"/>
            <a:ext cx="487323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ED21DF-BA68-9F43-BD17-355E88C34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488094" y="7433"/>
            <a:ext cx="48732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C241B8-3FCC-F14D-83DE-1E8BF7A54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34688" y="7433"/>
            <a:ext cx="9267722" cy="1314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972C97-1185-9C4E-96B2-D2817844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45" y="-4293593"/>
            <a:ext cx="10790170" cy="1534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CE2745-244D-9542-B40F-28A98F3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51" y="-8217693"/>
            <a:ext cx="11578057" cy="16358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454B71-8C6F-8D49-A088-4712ED1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322" y="-280533"/>
            <a:ext cx="12696764" cy="17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6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C17D67-2085-0C4A-9529-E67E34A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578" y="-253639"/>
            <a:ext cx="4856342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3427D-0204-984E-8625-1F47218A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5578" y="8665"/>
            <a:ext cx="485387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385C7-BAA3-0548-A7B9-B60BBE40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95947" y="-6058"/>
            <a:ext cx="4827737" cy="68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FB1BC-D364-234F-9099-A7E73AA7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918590" y="-11527"/>
            <a:ext cx="4827737" cy="6853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6F6FE3-6084-6247-B886-E0B53398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101108" y="34326"/>
            <a:ext cx="4846013" cy="68708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E50949-E20A-3241-82B4-900E7F411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966482" y="8665"/>
            <a:ext cx="487323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ED21DF-BA68-9F43-BD17-355E88C34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8839718" y="34326"/>
            <a:ext cx="48732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C241B8-3FCC-F14D-83DE-1E8BF7A54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186312" y="34326"/>
            <a:ext cx="9267722" cy="1314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972C97-1185-9C4E-96B2-D2817844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6979" y="-4266700"/>
            <a:ext cx="10790170" cy="1534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CE2745-244D-9542-B40F-28A98F3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7" y="-8190800"/>
            <a:ext cx="11578057" cy="16358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454B71-8C6F-8D49-A088-4712ED1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698" y="-253640"/>
            <a:ext cx="12696764" cy="17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0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C17D67-2085-0C4A-9529-E67E34A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5715" y="-132615"/>
            <a:ext cx="4856342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3427D-0204-984E-8625-1F47218A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58871" y="129689"/>
            <a:ext cx="485387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385C7-BAA3-0548-A7B9-B60BBE40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39240" y="114966"/>
            <a:ext cx="4827737" cy="68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FB1BC-D364-234F-9099-A7E73AA7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861883" y="109497"/>
            <a:ext cx="4827737" cy="6853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6F6FE3-6084-6247-B886-E0B53398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44401" y="155350"/>
            <a:ext cx="4846013" cy="68708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E50949-E20A-3241-82B4-900E7F411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09775" y="129689"/>
            <a:ext cx="487323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ED21DF-BA68-9F43-BD17-355E88C34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5783011" y="155350"/>
            <a:ext cx="48732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C241B8-3FCC-F14D-83DE-1E8BF7A54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129605" y="155350"/>
            <a:ext cx="9267722" cy="1314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972C97-1185-9C4E-96B2-D2817844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0272" y="-4145676"/>
            <a:ext cx="10790170" cy="1534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CE2745-244D-9542-B40F-28A98F3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73766" y="-8069776"/>
            <a:ext cx="11578057" cy="16358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454B71-8C6F-8D49-A088-4712ED1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595" y="-132616"/>
            <a:ext cx="12696764" cy="17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7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8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7E9AFC-D3A8-8342-9836-7A7E1A0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7"/>
            <a:ext cx="5269063" cy="7718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4FF6C9-2CDF-A641-A8FB-7A3356C4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78" y="35477"/>
            <a:ext cx="5100122" cy="7378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4F088-8160-BE49-ACBF-53046087E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101" y="10730"/>
            <a:ext cx="5250965" cy="7620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B8D2A-53A9-CA41-89C5-30BB82C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637" y="10735"/>
            <a:ext cx="5242889" cy="7620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A1825-B3AA-7840-9C66-3CEBB7EB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5209" y="10730"/>
            <a:ext cx="5565910" cy="808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4FD02-4FC7-1A42-B68F-CF8BF35EF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3992" y="10735"/>
            <a:ext cx="5254745" cy="7620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038E3-FB5C-4847-8582-3BB9F7329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3839" y="10730"/>
            <a:ext cx="5456938" cy="7830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2AB46-7CF3-9146-BCEF-46E2150B5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00777" y="10726"/>
            <a:ext cx="5221836" cy="76208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AD9E18-852D-3A4D-92A4-797ECB26F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09194" y="0"/>
            <a:ext cx="5273110" cy="7615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89FD14-E1BC-324F-BCAB-A13D34091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67261" y="8645"/>
            <a:ext cx="5565910" cy="80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7E9AFC-D3A8-8342-9836-7A7E1A0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1915" y="35477"/>
            <a:ext cx="5269063" cy="7718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4FF6C9-2CDF-A641-A8FB-7A3356C4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8037" y="35477"/>
            <a:ext cx="5100122" cy="7378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B8D2A-53A9-CA41-89C5-30BB82C2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722" y="10735"/>
            <a:ext cx="5242889" cy="7620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A1825-B3AA-7840-9C66-3CEBB7EB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3294" y="10730"/>
            <a:ext cx="5565910" cy="808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4FD02-4FC7-1A42-B68F-CF8BF35EF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2077" y="10735"/>
            <a:ext cx="5254745" cy="7620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038E3-FB5C-4847-8582-3BB9F7329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1924" y="10730"/>
            <a:ext cx="5456938" cy="7830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2AB46-7CF3-9146-BCEF-46E2150B5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48862" y="10726"/>
            <a:ext cx="5221836" cy="76208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AD9E18-852D-3A4D-92A4-797ECB26F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57279" y="0"/>
            <a:ext cx="5273110" cy="7615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89FD14-E1BC-324F-BCAB-A13D340917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15346" y="8645"/>
            <a:ext cx="5565910" cy="80903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4F088-8160-BE49-ACBF-53046087E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5977" y="-1395172"/>
            <a:ext cx="9388488" cy="136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71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7E9AFC-D3A8-8342-9836-7A7E1A0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3544" y="35477"/>
            <a:ext cx="5269063" cy="7718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4FF6C9-2CDF-A641-A8FB-7A3356C4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89666" y="35477"/>
            <a:ext cx="5100122" cy="7378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4F088-8160-BE49-ACBF-53046087E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2443" y="10730"/>
            <a:ext cx="5250965" cy="7620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B8D2A-53A9-CA41-89C5-30BB82C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93" y="10735"/>
            <a:ext cx="5242889" cy="7620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A1825-B3AA-7840-9C66-3CEBB7EB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665" y="10730"/>
            <a:ext cx="5565910" cy="808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4FD02-4FC7-1A42-B68F-CF8BF35EF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0448" y="10735"/>
            <a:ext cx="5254745" cy="7620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038E3-FB5C-4847-8582-3BB9F7329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60295" y="10730"/>
            <a:ext cx="5456938" cy="7830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2AB46-7CF3-9146-BCEF-46E2150B5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17233" y="10726"/>
            <a:ext cx="5221836" cy="76208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AD9E18-852D-3A4D-92A4-797ECB26F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25650" y="0"/>
            <a:ext cx="5273110" cy="7615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89FD14-E1BC-324F-BCAB-A13D34091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83717" y="8645"/>
            <a:ext cx="5565910" cy="80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6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">
        <p159:morph option="byObject"/>
      </p:transition>
    </mc:Choice>
    <mc:Fallback>
      <p:transition spd="slow" advClick="0" advTm="4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7E9AFC-D3A8-8342-9836-7A7E1A0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61278" y="35477"/>
            <a:ext cx="5269063" cy="7718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4FF6C9-2CDF-A641-A8FB-7A3356C4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7400" y="35477"/>
            <a:ext cx="5100122" cy="7378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4F088-8160-BE49-ACBF-53046087E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60177" y="10730"/>
            <a:ext cx="5250965" cy="76208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AB8D2A-53A9-CA41-89C5-30BB82C2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428641" y="10735"/>
            <a:ext cx="5242889" cy="7620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A1825-B3AA-7840-9C66-3CEBB7EB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226069" y="10730"/>
            <a:ext cx="5565910" cy="8086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E4FD02-4FC7-1A42-B68F-CF8BF35EF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667286" y="10735"/>
            <a:ext cx="5254745" cy="76208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0038E3-FB5C-4847-8582-3BB9F7329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417439" y="10730"/>
            <a:ext cx="5456938" cy="78302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82AB46-7CF3-9146-BCEF-46E2150B5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60501" y="10726"/>
            <a:ext cx="5221836" cy="76208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AD9E18-852D-3A4D-92A4-797ECB26F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16" y="0"/>
            <a:ext cx="5273110" cy="76153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89FD14-E1BC-324F-BCAB-A13D34091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5983" y="8645"/>
            <a:ext cx="5565910" cy="80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62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4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C46865-9CCE-6441-A029-77F5D194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5" y="259451"/>
            <a:ext cx="5562506" cy="26789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DB09F0-0A92-7949-B4D8-ED2EB1A70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5"/>
          <a:stretch/>
        </p:blipFill>
        <p:spPr>
          <a:xfrm>
            <a:off x="232265" y="1496217"/>
            <a:ext cx="5562506" cy="19327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F5EC95-70D0-2F40-97A5-A65E7F677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74"/>
          <a:stretch/>
        </p:blipFill>
        <p:spPr>
          <a:xfrm>
            <a:off x="232265" y="2130924"/>
            <a:ext cx="5562506" cy="1925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02ABC7-9E9F-DC47-81C7-6AEF27C59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65" y="2785399"/>
            <a:ext cx="5554959" cy="1901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C86CAB-346F-0C4C-9B4B-87E4079BE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39" y="3313364"/>
            <a:ext cx="5554959" cy="1895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41BAFB-EAC0-294F-9C13-2DD41A180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265" y="3865481"/>
            <a:ext cx="5562506" cy="1888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3F838E-F45C-3440-BFEC-4A9F67EE0B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313558"/>
            <a:ext cx="5570054" cy="1901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6F4674-BE88-6A4D-B38C-7F0243897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095" y="1848195"/>
            <a:ext cx="5562506" cy="18823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A12A53-31B4-F947-96FB-63D1FA2B6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737" y="2368994"/>
            <a:ext cx="5554959" cy="18887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00ABDA-B955-5447-9F04-AF893BAE9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8642" y="2987698"/>
            <a:ext cx="5547411" cy="18951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02B086D-F0A0-D542-914F-EDC36CEC77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1095" y="3609218"/>
            <a:ext cx="5562506" cy="18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9D44253-6020-4E4C-92E0-EA23B8AC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77" y="60232"/>
            <a:ext cx="4829305" cy="68337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28D79B-6693-6E40-BCFE-18C85C43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5244" y="60232"/>
            <a:ext cx="4799533" cy="6816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2BFD8D-24BA-7949-ABC0-274D0DAC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939" y="21500"/>
            <a:ext cx="4829305" cy="6855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9C6C8F-1B3B-7449-AC98-489352E68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748" y="21500"/>
            <a:ext cx="4837748" cy="6847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301E58-9AE2-ED49-AEE2-28B34BD1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500"/>
            <a:ext cx="4837748" cy="68555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025FFF-C23F-644D-9C7B-7D73AC1E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5496" y="-3543300"/>
            <a:ext cx="12192000" cy="172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5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9D44253-6020-4E4C-92E0-EA23B8AC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631" y="73906"/>
            <a:ext cx="4829305" cy="68337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28D79B-6693-6E40-BCFE-18C85C43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098" y="73906"/>
            <a:ext cx="4799533" cy="6816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2BFD8D-24BA-7949-ABC0-274D0DAC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93" y="35174"/>
            <a:ext cx="4829305" cy="6855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9C6C8F-1B3B-7449-AC98-489352E68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00398" y="35174"/>
            <a:ext cx="4837748" cy="6847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301E58-9AE2-ED49-AEE2-28B34BD1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838146" y="35174"/>
            <a:ext cx="4837748" cy="68555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025FFF-C23F-644D-9C7B-7D73AC1E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62650" y="-3529626"/>
            <a:ext cx="12192000" cy="172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2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9D44253-6020-4E4C-92E0-EA23B8AC9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95" y="20572"/>
            <a:ext cx="4829305" cy="68337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28D79B-6693-6E40-BCFE-18C85C434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62" y="20572"/>
            <a:ext cx="4799533" cy="6816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2BFD8D-24BA-7949-ABC0-274D0DAC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6143" y="-18160"/>
            <a:ext cx="4829305" cy="68555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9C6C8F-1B3B-7449-AC98-489352E68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04334" y="-18160"/>
            <a:ext cx="4837748" cy="6847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301E58-9AE2-ED49-AEE2-28B34BD1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142082" y="-18160"/>
            <a:ext cx="4837748" cy="68555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025FFF-C23F-644D-9C7B-7D73AC1EC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66586" y="-3582960"/>
            <a:ext cx="12192000" cy="172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00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996" y="0"/>
            <a:ext cx="11116428" cy="157256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98" y="0"/>
            <a:ext cx="4818498" cy="68233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18498" cy="6799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33938-BECC-3445-A5C9-AB4C5476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0086" y="43219"/>
            <a:ext cx="4864081" cy="6814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4D7964-65EC-DC4F-A981-8C420F13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6004" y="1998"/>
            <a:ext cx="4857390" cy="6856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E5CC46-429C-7D41-9DC7-E2414E39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1922" y="-26476"/>
            <a:ext cx="4864082" cy="6872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E5BD2-5255-A544-A784-58D82FF98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3424" y="1998"/>
            <a:ext cx="4857391" cy="68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85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51" y="26476"/>
            <a:ext cx="11116428" cy="157256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4447" y="26476"/>
            <a:ext cx="4818498" cy="68233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72945" y="26476"/>
            <a:ext cx="4818498" cy="6799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33938-BECC-3445-A5C9-AB4C5476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7141" y="69695"/>
            <a:ext cx="4864081" cy="6814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4D7964-65EC-DC4F-A981-8C420F13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059" y="28474"/>
            <a:ext cx="4857390" cy="6856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E5CC46-429C-7D41-9DC7-E2414E39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8977" y="0"/>
            <a:ext cx="4864082" cy="6872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E5BD2-5255-A544-A784-58D82FF98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0479" y="28474"/>
            <a:ext cx="4857391" cy="68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1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5" y="-6374090"/>
            <a:ext cx="11116428" cy="157256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3103" y="-6374090"/>
            <a:ext cx="4818498" cy="68233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91601" y="-6374090"/>
            <a:ext cx="4818498" cy="6799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33938-BECC-3445-A5C9-AB4C5476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485" y="-6330871"/>
            <a:ext cx="4864081" cy="6814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4D7964-65EC-DC4F-A981-8C420F13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4403" y="-6372092"/>
            <a:ext cx="4857390" cy="6856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E5CC46-429C-7D41-9DC7-E2414E39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0321" y="-6400566"/>
            <a:ext cx="4864082" cy="6872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E5BD2-5255-A544-A784-58D82FF98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1823" y="-6372092"/>
            <a:ext cx="4857391" cy="68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169" y="26476"/>
            <a:ext cx="11116428" cy="157256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82667" y="26476"/>
            <a:ext cx="4818498" cy="68233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01165" y="26476"/>
            <a:ext cx="4818498" cy="6799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33938-BECC-3445-A5C9-AB4C5476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8921" y="69695"/>
            <a:ext cx="4864081" cy="6814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4D7964-65EC-DC4F-A981-8C420F13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839" y="28474"/>
            <a:ext cx="4857390" cy="6856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E5CC46-429C-7D41-9DC7-E2414E39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757" y="0"/>
            <a:ext cx="4864082" cy="6872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E5BD2-5255-A544-A784-58D82FF98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259" y="28474"/>
            <a:ext cx="4857391" cy="68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62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35171" y="26476"/>
            <a:ext cx="11116428" cy="1572567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53669" y="26476"/>
            <a:ext cx="4818498" cy="682339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72167" y="26476"/>
            <a:ext cx="4818498" cy="6799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633938-BECC-3445-A5C9-AB4C5476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19" y="69695"/>
            <a:ext cx="4864081" cy="68147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4D7964-65EC-DC4F-A981-8C420F13E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37" y="28474"/>
            <a:ext cx="4857390" cy="68560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E5CC46-429C-7D41-9DC7-E2414E396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00245" y="0"/>
            <a:ext cx="4864082" cy="68724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E5BD2-5255-A544-A784-58D82FF98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218743" y="28474"/>
            <a:ext cx="4857391" cy="68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55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9CFE55-A5E4-264C-8CD4-4F0F2D1B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81532"/>
            <a:ext cx="4445489" cy="1761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B96585-A0A7-6542-AA77-22F601F4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" y="4945206"/>
            <a:ext cx="4211485" cy="16823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2B6462-825D-7647-B15A-3D335BE5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404" y="3429000"/>
            <a:ext cx="3078529" cy="1223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C91BB3-27A9-D84B-B291-99E5F9962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938" y="3094968"/>
            <a:ext cx="3628978" cy="1455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07A0DD-E1F8-3D40-93A4-D3011D023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022" y="4138948"/>
            <a:ext cx="3628978" cy="1456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DCAB1C-603B-7147-8880-33271B859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37" y="1912794"/>
            <a:ext cx="3628978" cy="14545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6ADAAA-0F69-DF42-BAA7-22BC4265D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3380" y="1335328"/>
            <a:ext cx="3806419" cy="15308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CAD20B-A530-9142-B6FD-5BB753D656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077" y="2315395"/>
            <a:ext cx="3835888" cy="15301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230C12-D39E-A240-8DDB-4AF5948BC4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5132" y="78459"/>
            <a:ext cx="2452565" cy="13876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E6B814-B61C-D74B-919C-2407C5FEC2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7774"/>
          <a:stretch/>
        </p:blipFill>
        <p:spPr>
          <a:xfrm>
            <a:off x="402567" y="863385"/>
            <a:ext cx="2452565" cy="9974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E570DF-6573-B34B-9E83-4A0D006C767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7505"/>
          <a:stretch/>
        </p:blipFill>
        <p:spPr>
          <a:xfrm>
            <a:off x="8277994" y="113439"/>
            <a:ext cx="3246046" cy="132509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D422ABF-7962-1C42-937A-8A137FF320BB}"/>
              </a:ext>
            </a:extLst>
          </p:cNvPr>
          <p:cNvSpPr/>
          <p:nvPr/>
        </p:nvSpPr>
        <p:spPr>
          <a:xfrm>
            <a:off x="-270536" y="-127660"/>
            <a:ext cx="13003481" cy="7113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055B3D-0E80-904B-AB7E-8AD3016468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155" y="15162"/>
            <a:ext cx="11502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6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F48E4EFC-8C7D-5C45-9930-B061871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62" y="0"/>
            <a:ext cx="485634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4B31C-7B4B-2C43-8449-8A4E7C71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688" y="0"/>
            <a:ext cx="485387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5ADDE7-5486-4748-A769-567323BB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85" y="0"/>
            <a:ext cx="12166603" cy="1727487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3" y="-34416"/>
            <a:ext cx="4873682" cy="689241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4416"/>
            <a:ext cx="4851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59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F48E4EFC-8C7D-5C45-9930-B061871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610" y="34416"/>
            <a:ext cx="485634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4B31C-7B4B-2C43-8449-8A4E7C71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736" y="34416"/>
            <a:ext cx="485387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5ADDE7-5486-4748-A769-567323BB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" y="34416"/>
            <a:ext cx="12166603" cy="1727487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53549" y="0"/>
            <a:ext cx="4873682" cy="689241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704952" y="0"/>
            <a:ext cx="4851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5ADDE7-5486-4748-A769-567323BB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" y="-8735512"/>
            <a:ext cx="12166603" cy="1727487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53549" y="-8769928"/>
            <a:ext cx="4873682" cy="689241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04952" y="-8769928"/>
            <a:ext cx="485140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1F9651-107A-E84C-9806-9EFB9FEA1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0418" y="0"/>
            <a:ext cx="485634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A4B32B-D596-3F41-913B-5072BBC43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6544" y="0"/>
            <a:ext cx="485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5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F48E4EFC-8C7D-5C45-9930-B061871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58" y="0"/>
            <a:ext cx="485634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44B31C-7B4B-2C43-8449-8A4E7C71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84" y="0"/>
            <a:ext cx="485387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5ADDE7-5486-4748-A769-567323BB0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704627" y="-8749366"/>
            <a:ext cx="12166603" cy="1727487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78309" y="-8783782"/>
            <a:ext cx="4873682" cy="689241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429712" y="-8783782"/>
            <a:ext cx="4851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5713495-7B97-5146-9D2A-FC5D322F96E9}"/>
              </a:ext>
            </a:extLst>
          </p:cNvPr>
          <p:cNvGrpSpPr/>
          <p:nvPr/>
        </p:nvGrpSpPr>
        <p:grpSpPr>
          <a:xfrm>
            <a:off x="0" y="0"/>
            <a:ext cx="24266436" cy="6858000"/>
            <a:chOff x="0" y="0"/>
            <a:chExt cx="24266436" cy="6858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52A19D-F3FE-064B-A569-9E89D713E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19555" y="0"/>
              <a:ext cx="4846881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14F57D7-BFAA-BD43-BE83-B7CB1B40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1177" y="0"/>
              <a:ext cx="4819135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C15EA3-404C-5B40-B41D-DB98047B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40312" y="0"/>
              <a:ext cx="4879243" cy="6858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118A266-FCD9-F64B-804B-4283802A3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1934" y="0"/>
              <a:ext cx="4879243" cy="6858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E9A800B-632C-F445-A265-6F415E8E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484193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80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9167E-6 0 L -1.0552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9FA253-DADB-9144-A1D0-9B9EDC13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7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4B19F61-3CCE-8543-AFF5-919C31AAD218}"/>
              </a:ext>
            </a:extLst>
          </p:cNvPr>
          <p:cNvSpPr txBox="1"/>
          <p:nvPr/>
        </p:nvSpPr>
        <p:spPr>
          <a:xfrm>
            <a:off x="659482" y="165614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Choosing Methodologies and Technologies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85D9FA-1CAA-7A45-B924-6F81F9D17112}"/>
              </a:ext>
            </a:extLst>
          </p:cNvPr>
          <p:cNvSpPr txBox="1"/>
          <p:nvPr/>
        </p:nvSpPr>
        <p:spPr>
          <a:xfrm>
            <a:off x="1539263" y="2086653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Process Model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095C1F-421A-5847-92AB-776CE5AC4BED}"/>
              </a:ext>
            </a:extLst>
          </p:cNvPr>
          <p:cNvSpPr txBox="1"/>
          <p:nvPr/>
        </p:nvSpPr>
        <p:spPr>
          <a:xfrm>
            <a:off x="1384481" y="2368906"/>
            <a:ext cx="1565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Five Stage of Team Development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D03960-50B6-2A46-9EBC-9ED83D7E0970}"/>
              </a:ext>
            </a:extLst>
          </p:cNvPr>
          <p:cNvSpPr txBox="1"/>
          <p:nvPr/>
        </p:nvSpPr>
        <p:spPr>
          <a:xfrm>
            <a:off x="805912" y="3076414"/>
            <a:ext cx="203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Organizational Structures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20DE1B2-8D6A-D343-8530-978BBC5628CF}"/>
              </a:ext>
            </a:extLst>
          </p:cNvPr>
          <p:cNvSpPr txBox="1"/>
          <p:nvPr/>
        </p:nvSpPr>
        <p:spPr>
          <a:xfrm>
            <a:off x="1098312" y="4312125"/>
            <a:ext cx="1573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Categories of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70C091-1F4F-DE4F-8DF2-4FB93355203F}"/>
              </a:ext>
            </a:extLst>
          </p:cNvPr>
          <p:cNvSpPr txBox="1"/>
          <p:nvPr/>
        </p:nvSpPr>
        <p:spPr>
          <a:xfrm>
            <a:off x="302219" y="4596656"/>
            <a:ext cx="253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Framework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 Dealing with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F3EF84-A054-7748-9109-B8AD20F7C47E}"/>
              </a:ext>
            </a:extLst>
          </p:cNvPr>
          <p:cNvSpPr txBox="1"/>
          <p:nvPr/>
        </p:nvSpPr>
        <p:spPr>
          <a:xfrm>
            <a:off x="1152557" y="4897119"/>
            <a:ext cx="210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Identification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64A392-0C04-A749-8979-DB940F867A11}"/>
              </a:ext>
            </a:extLst>
          </p:cNvPr>
          <p:cNvSpPr txBox="1"/>
          <p:nvPr/>
        </p:nvSpPr>
        <p:spPr>
          <a:xfrm>
            <a:off x="253655" y="5180703"/>
            <a:ext cx="243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Analysis, Assessment and Prioritization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34FBF4-5D7D-BE47-AB1D-56A18A415AE6}"/>
              </a:ext>
            </a:extLst>
          </p:cNvPr>
          <p:cNvSpPr txBox="1"/>
          <p:nvPr/>
        </p:nvSpPr>
        <p:spPr>
          <a:xfrm>
            <a:off x="1408280" y="5646243"/>
            <a:ext cx="113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Planning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F2C265-4031-0642-86E0-FC1022A0DDC8}"/>
              </a:ext>
            </a:extLst>
          </p:cNvPr>
          <p:cNvSpPr txBox="1"/>
          <p:nvPr/>
        </p:nvSpPr>
        <p:spPr>
          <a:xfrm>
            <a:off x="1121561" y="5930991"/>
            <a:ext cx="151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Management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211C71-9EFD-F74E-8B86-E379796EF8C6}"/>
              </a:ext>
            </a:extLst>
          </p:cNvPr>
          <p:cNvSpPr txBox="1"/>
          <p:nvPr/>
        </p:nvSpPr>
        <p:spPr>
          <a:xfrm>
            <a:off x="780596" y="6226167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Evaluating Risks to the Schedule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1F3CD6-6E94-CB48-A70A-E49A79C9E806}"/>
              </a:ext>
            </a:extLst>
          </p:cNvPr>
          <p:cNvSpPr txBox="1"/>
          <p:nvPr/>
        </p:nvSpPr>
        <p:spPr>
          <a:xfrm>
            <a:off x="9611019" y="15162"/>
            <a:ext cx="242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Initiation and Scope Definition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777CDD-C092-BA45-BBE4-67242A819F4E}"/>
              </a:ext>
            </a:extLst>
          </p:cNvPr>
          <p:cNvSpPr txBox="1"/>
          <p:nvPr/>
        </p:nvSpPr>
        <p:spPr>
          <a:xfrm>
            <a:off x="9780018" y="1319901"/>
            <a:ext cx="143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Activity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36D5C7-7DF6-634E-9C22-E1C20C0CD4EC}"/>
              </a:ext>
            </a:extLst>
          </p:cNvPr>
          <p:cNvSpPr txBox="1"/>
          <p:nvPr/>
        </p:nvSpPr>
        <p:spPr>
          <a:xfrm>
            <a:off x="9739231" y="1601682"/>
            <a:ext cx="2536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Step Wise Planning Framework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84DA8A4-C603-674C-BED6-DA79A025916F}"/>
              </a:ext>
            </a:extLst>
          </p:cNvPr>
          <p:cNvSpPr txBox="1"/>
          <p:nvPr/>
        </p:nvSpPr>
        <p:spPr>
          <a:xfrm>
            <a:off x="9417642" y="1893368"/>
            <a:ext cx="64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WBS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3FE030-7508-A345-A538-187922BCFA68}"/>
              </a:ext>
            </a:extLst>
          </p:cNvPr>
          <p:cNvSpPr txBox="1"/>
          <p:nvPr/>
        </p:nvSpPr>
        <p:spPr>
          <a:xfrm>
            <a:off x="9384226" y="2165244"/>
            <a:ext cx="2417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of Software Project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22A1DB2-850A-4941-8685-BCD3E02228F7}"/>
              </a:ext>
            </a:extLst>
          </p:cNvPr>
          <p:cNvSpPr txBox="1"/>
          <p:nvPr/>
        </p:nvSpPr>
        <p:spPr>
          <a:xfrm>
            <a:off x="9380895" y="2439417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Gantt Charts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C452C69-04CC-5A46-A98D-5A2C05C0622E}"/>
              </a:ext>
            </a:extLst>
          </p:cNvPr>
          <p:cNvSpPr txBox="1"/>
          <p:nvPr/>
        </p:nvSpPr>
        <p:spPr>
          <a:xfrm>
            <a:off x="9375914" y="2704182"/>
            <a:ext cx="203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Network Diagram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563929F-6760-E74E-9855-DD739BBD4DB3}"/>
              </a:ext>
            </a:extLst>
          </p:cNvPr>
          <p:cNvSpPr txBox="1"/>
          <p:nvPr/>
        </p:nvSpPr>
        <p:spPr>
          <a:xfrm>
            <a:off x="9644551" y="396793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Identifying Resource Requirements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944D920-3546-DB48-B78E-4082143DB73D}"/>
              </a:ext>
            </a:extLst>
          </p:cNvPr>
          <p:cNvSpPr txBox="1"/>
          <p:nvPr/>
        </p:nvSpPr>
        <p:spPr>
          <a:xfrm>
            <a:off x="9667796" y="4389817"/>
            <a:ext cx="180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Scheduling Resources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0D23DD7-C403-F945-ABF0-3901D263E628}"/>
              </a:ext>
            </a:extLst>
          </p:cNvPr>
          <p:cNvSpPr txBox="1"/>
          <p:nvPr/>
        </p:nvSpPr>
        <p:spPr>
          <a:xfrm>
            <a:off x="9644551" y="4666709"/>
            <a:ext cx="234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Publish the Resource Schedule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79F105C-106E-C242-9238-E438F2A92C33}"/>
              </a:ext>
            </a:extLst>
          </p:cNvPr>
          <p:cNvSpPr txBox="1"/>
          <p:nvPr/>
        </p:nvSpPr>
        <p:spPr>
          <a:xfrm>
            <a:off x="9409659" y="4959206"/>
            <a:ext cx="243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Project Control Framework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2CD90E-35E7-C849-9A42-B7DD1D18BE23}"/>
              </a:ext>
            </a:extLst>
          </p:cNvPr>
          <p:cNvSpPr txBox="1"/>
          <p:nvPr/>
        </p:nvSpPr>
        <p:spPr>
          <a:xfrm>
            <a:off x="9326884" y="5191375"/>
            <a:ext cx="183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Collecting the Data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313DE3-4ED4-9E4C-B5F9-F5BC6E1E8CA7}"/>
              </a:ext>
            </a:extLst>
          </p:cNvPr>
          <p:cNvSpPr txBox="1"/>
          <p:nvPr/>
        </p:nvSpPr>
        <p:spPr>
          <a:xfrm>
            <a:off x="9332048" y="5480595"/>
            <a:ext cx="176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Visualizing Progress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F55B03-4C2F-6441-B1B4-C955B174BEEB}"/>
              </a:ext>
            </a:extLst>
          </p:cNvPr>
          <p:cNvSpPr txBox="1"/>
          <p:nvPr/>
        </p:nvSpPr>
        <p:spPr>
          <a:xfrm>
            <a:off x="9332049" y="5773092"/>
            <a:ext cx="134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Cost Monitoring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6568A9B-B2B9-EF46-A172-0CB7568B1110}"/>
              </a:ext>
            </a:extLst>
          </p:cNvPr>
          <p:cNvSpPr txBox="1"/>
          <p:nvPr/>
        </p:nvSpPr>
        <p:spPr>
          <a:xfrm>
            <a:off x="9332049" y="6057840"/>
            <a:ext cx="1691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Earned Value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B418A29-C5A9-DA46-A065-5B0669E70C38}"/>
              </a:ext>
            </a:extLst>
          </p:cNvPr>
          <p:cNvSpPr txBox="1"/>
          <p:nvPr/>
        </p:nvSpPr>
        <p:spPr>
          <a:xfrm>
            <a:off x="9332049" y="6350337"/>
            <a:ext cx="183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Prioritizing Monitoring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A577615-476D-124F-AB44-AC4837AC5C45}"/>
              </a:ext>
            </a:extLst>
          </p:cNvPr>
          <p:cNvSpPr txBox="1"/>
          <p:nvPr/>
        </p:nvSpPr>
        <p:spPr>
          <a:xfrm>
            <a:off x="9332047" y="6636216"/>
            <a:ext cx="181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Change Control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0BFD90E-1721-C740-91AF-236054C54A58}"/>
              </a:ext>
            </a:extLst>
          </p:cNvPr>
          <p:cNvSpPr txBox="1"/>
          <p:nvPr/>
        </p:nvSpPr>
        <p:spPr>
          <a:xfrm>
            <a:off x="9611019" y="807522"/>
            <a:ext cx="179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Review and Evaluation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5AFA78D-5C62-BB4D-9092-270971CB68C4}"/>
              </a:ext>
            </a:extLst>
          </p:cNvPr>
          <p:cNvSpPr txBox="1"/>
          <p:nvPr/>
        </p:nvSpPr>
        <p:spPr>
          <a:xfrm>
            <a:off x="1884851" y="360022"/>
            <a:ext cx="139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Background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6E344F0-F0CE-FA4C-932B-87BA29F9BEE0}"/>
              </a:ext>
            </a:extLst>
          </p:cNvPr>
          <p:cNvSpPr txBox="1"/>
          <p:nvPr/>
        </p:nvSpPr>
        <p:spPr>
          <a:xfrm>
            <a:off x="805912" y="523161"/>
            <a:ext cx="87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9A704C4-D70B-094F-AADB-5078FA3593D1}"/>
              </a:ext>
            </a:extLst>
          </p:cNvPr>
          <p:cNvSpPr txBox="1"/>
          <p:nvPr/>
        </p:nvSpPr>
        <p:spPr>
          <a:xfrm>
            <a:off x="1746163" y="91488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Requirements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07316B4-82AF-5E4A-A8E6-3483CDC57104}"/>
              </a:ext>
            </a:extLst>
          </p:cNvPr>
          <p:cNvSpPr txBox="1"/>
          <p:nvPr/>
        </p:nvSpPr>
        <p:spPr>
          <a:xfrm>
            <a:off x="9667796" y="360022"/>
            <a:ext cx="112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Assumption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8641D11-919E-3142-AC72-D1C97ABF12CC}"/>
              </a:ext>
            </a:extLst>
          </p:cNvPr>
          <p:cNvSpPr txBox="1"/>
          <p:nvPr/>
        </p:nvSpPr>
        <p:spPr>
          <a:xfrm>
            <a:off x="10946223" y="523161"/>
            <a:ext cx="89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Feasibility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04B264B-BBBB-3D49-8A30-55239CA77FED}"/>
              </a:ext>
            </a:extLst>
          </p:cNvPr>
          <p:cNvSpPr txBox="1"/>
          <p:nvPr/>
        </p:nvSpPr>
        <p:spPr>
          <a:xfrm>
            <a:off x="5130141" y="2997300"/>
            <a:ext cx="15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Prototype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B9613EB-D309-AC48-B757-32722A0D3F39}"/>
              </a:ext>
            </a:extLst>
          </p:cNvPr>
          <p:cNvSpPr txBox="1"/>
          <p:nvPr/>
        </p:nvSpPr>
        <p:spPr>
          <a:xfrm>
            <a:off x="5902036" y="3669475"/>
            <a:ext cx="1401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Reference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D5F340E-8963-574B-95F0-5F5812E6A0DC}"/>
              </a:ext>
            </a:extLst>
          </p:cNvPr>
          <p:cNvSpPr txBox="1"/>
          <p:nvPr/>
        </p:nvSpPr>
        <p:spPr>
          <a:xfrm>
            <a:off x="1152557" y="3669475"/>
            <a:ext cx="179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Communication Style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709D51-7A83-6148-8652-6A8CD03A53C0}"/>
              </a:ext>
            </a:extLst>
          </p:cNvPr>
          <p:cNvSpPr/>
          <p:nvPr/>
        </p:nvSpPr>
        <p:spPr>
          <a:xfrm>
            <a:off x="-270536" y="-127660"/>
            <a:ext cx="13003481" cy="7113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AF6FDE-DF5C-0541-8386-2D7758FB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15162"/>
            <a:ext cx="11502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7416BD95-C787-124A-9C3A-C24FCED95506}"/>
              </a:ext>
            </a:extLst>
          </p:cNvPr>
          <p:cNvSpPr txBox="1"/>
          <p:nvPr/>
        </p:nvSpPr>
        <p:spPr>
          <a:xfrm>
            <a:off x="1693207" y="143197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Requirements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BDB3EE-ED39-E040-9469-2A5B842BF5C6}"/>
              </a:ext>
            </a:extLst>
          </p:cNvPr>
          <p:cNvSpPr txBox="1"/>
          <p:nvPr/>
        </p:nvSpPr>
        <p:spPr>
          <a:xfrm>
            <a:off x="1693120" y="875487"/>
            <a:ext cx="139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Background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260D09-30BB-7E47-8F4D-F039B3E1588C}"/>
              </a:ext>
            </a:extLst>
          </p:cNvPr>
          <p:cNvSpPr txBox="1"/>
          <p:nvPr/>
        </p:nvSpPr>
        <p:spPr>
          <a:xfrm>
            <a:off x="1693120" y="1155010"/>
            <a:ext cx="87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9F8780-C82B-5F4C-B66A-98D3878F906E}"/>
              </a:ext>
            </a:extLst>
          </p:cNvPr>
          <p:cNvSpPr txBox="1"/>
          <p:nvPr/>
        </p:nvSpPr>
        <p:spPr>
          <a:xfrm>
            <a:off x="1693207" y="1710211"/>
            <a:ext cx="112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Assumption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36AB39D-64A9-E249-A264-20E6D96C68BF}"/>
              </a:ext>
            </a:extLst>
          </p:cNvPr>
          <p:cNvCxnSpPr>
            <a:cxnSpLocks/>
          </p:cNvCxnSpPr>
          <p:nvPr/>
        </p:nvCxnSpPr>
        <p:spPr>
          <a:xfrm>
            <a:off x="1688512" y="1040131"/>
            <a:ext cx="0" cy="8738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6F4B55-B705-2E44-929C-800EF3529DD5}"/>
              </a:ext>
            </a:extLst>
          </p:cNvPr>
          <p:cNvSpPr txBox="1"/>
          <p:nvPr/>
        </p:nvSpPr>
        <p:spPr>
          <a:xfrm>
            <a:off x="4031127" y="1868857"/>
            <a:ext cx="242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Initiation and Scope Definition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2C923A-452B-8B4C-A6D3-C4A3C1E56887}"/>
              </a:ext>
            </a:extLst>
          </p:cNvPr>
          <p:cNvSpPr txBox="1"/>
          <p:nvPr/>
        </p:nvSpPr>
        <p:spPr>
          <a:xfrm>
            <a:off x="4031127" y="2146378"/>
            <a:ext cx="179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Review and Evaluation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469360-A2BD-0F43-9EB9-1B66AE2981DE}"/>
              </a:ext>
            </a:extLst>
          </p:cNvPr>
          <p:cNvSpPr txBox="1"/>
          <p:nvPr/>
        </p:nvSpPr>
        <p:spPr>
          <a:xfrm>
            <a:off x="4032045" y="2417643"/>
            <a:ext cx="89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Feasibility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63DE86F3-7810-4E47-BA5C-40DBDB7CBB19}"/>
              </a:ext>
            </a:extLst>
          </p:cNvPr>
          <p:cNvCxnSpPr>
            <a:cxnSpLocks/>
          </p:cNvCxnSpPr>
          <p:nvPr/>
        </p:nvCxnSpPr>
        <p:spPr>
          <a:xfrm>
            <a:off x="4026519" y="1960198"/>
            <a:ext cx="0" cy="595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495E1DB-7CA3-3245-9C52-7AD074F2A4AF}"/>
              </a:ext>
            </a:extLst>
          </p:cNvPr>
          <p:cNvSpPr txBox="1"/>
          <p:nvPr/>
        </p:nvSpPr>
        <p:spPr>
          <a:xfrm>
            <a:off x="1676008" y="2695056"/>
            <a:ext cx="143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Activity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FE01231-2092-204E-9206-9470950F1276}"/>
              </a:ext>
            </a:extLst>
          </p:cNvPr>
          <p:cNvSpPr txBox="1"/>
          <p:nvPr/>
        </p:nvSpPr>
        <p:spPr>
          <a:xfrm>
            <a:off x="1676008" y="2972344"/>
            <a:ext cx="2536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Step Wise Planning Framework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316A82-7E7B-3E4D-9A30-D625A0D3B80C}"/>
              </a:ext>
            </a:extLst>
          </p:cNvPr>
          <p:cNvSpPr txBox="1"/>
          <p:nvPr/>
        </p:nvSpPr>
        <p:spPr>
          <a:xfrm>
            <a:off x="1677268" y="3811838"/>
            <a:ext cx="64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WBS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AF21EC-6C23-F64F-8403-E88C6DC3AB43}"/>
              </a:ext>
            </a:extLst>
          </p:cNvPr>
          <p:cNvSpPr txBox="1"/>
          <p:nvPr/>
        </p:nvSpPr>
        <p:spPr>
          <a:xfrm>
            <a:off x="1676007" y="4090464"/>
            <a:ext cx="2417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of Software Project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C6CEF83-137D-F143-BAD0-D056CEC9CF0F}"/>
              </a:ext>
            </a:extLst>
          </p:cNvPr>
          <p:cNvSpPr txBox="1"/>
          <p:nvPr/>
        </p:nvSpPr>
        <p:spPr>
          <a:xfrm>
            <a:off x="1671400" y="3538186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Gantt Charts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72FFBBF-9602-5548-B069-F543426FCA26}"/>
              </a:ext>
            </a:extLst>
          </p:cNvPr>
          <p:cNvSpPr txBox="1"/>
          <p:nvPr/>
        </p:nvSpPr>
        <p:spPr>
          <a:xfrm>
            <a:off x="1671400" y="3254319"/>
            <a:ext cx="203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Network Diagram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A0973CF-008A-9546-8D23-5498201F80A3}"/>
              </a:ext>
            </a:extLst>
          </p:cNvPr>
          <p:cNvSpPr txBox="1"/>
          <p:nvPr/>
        </p:nvSpPr>
        <p:spPr>
          <a:xfrm>
            <a:off x="2679730" y="3817117"/>
            <a:ext cx="203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Organizational Structures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AFF3BE-DBEC-3548-96E4-A5ABD39B7E43}"/>
              </a:ext>
            </a:extLst>
          </p:cNvPr>
          <p:cNvSpPr txBox="1"/>
          <p:nvPr/>
        </p:nvSpPr>
        <p:spPr>
          <a:xfrm>
            <a:off x="2944286" y="3531284"/>
            <a:ext cx="179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Communication Style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61C7D487-D41C-EB4A-AD12-320484071B4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671400" y="2802808"/>
            <a:ext cx="4607" cy="142615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6FF1435-3EFB-E34C-B2DF-58071CD637F4}"/>
              </a:ext>
            </a:extLst>
          </p:cNvPr>
          <p:cNvSpPr txBox="1"/>
          <p:nvPr/>
        </p:nvSpPr>
        <p:spPr>
          <a:xfrm>
            <a:off x="4031214" y="453845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Choosing Methodologies and Technologies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62FBD4-740A-6549-9732-FAC8727A05DE}"/>
              </a:ext>
            </a:extLst>
          </p:cNvPr>
          <p:cNvSpPr txBox="1"/>
          <p:nvPr/>
        </p:nvSpPr>
        <p:spPr>
          <a:xfrm>
            <a:off x="4026519" y="4999857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Process Model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D0CE2D5-20AF-9A45-94F0-2C3FB91D29F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026519" y="4655939"/>
            <a:ext cx="0" cy="48241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6BDC94D-E1AE-6B4B-89AD-130852B23313}"/>
              </a:ext>
            </a:extLst>
          </p:cNvPr>
          <p:cNvSpPr txBox="1"/>
          <p:nvPr/>
        </p:nvSpPr>
        <p:spPr>
          <a:xfrm>
            <a:off x="1676230" y="5067763"/>
            <a:ext cx="1555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Prototype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88C439C0-E0D7-B340-8192-4EDAEDBB7BCB}"/>
              </a:ext>
            </a:extLst>
          </p:cNvPr>
          <p:cNvCxnSpPr>
            <a:cxnSpLocks/>
          </p:cNvCxnSpPr>
          <p:nvPr/>
        </p:nvCxnSpPr>
        <p:spPr>
          <a:xfrm>
            <a:off x="1671400" y="5085657"/>
            <a:ext cx="0" cy="24120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4191263-DEDA-0E49-BDC3-28CF623B5F6B}"/>
              </a:ext>
            </a:extLst>
          </p:cNvPr>
          <p:cNvSpPr txBox="1"/>
          <p:nvPr/>
        </p:nvSpPr>
        <p:spPr>
          <a:xfrm>
            <a:off x="2886109" y="5723151"/>
            <a:ext cx="1401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Reference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0C138B18-9704-DA43-864E-2E0D3D47A08F}"/>
              </a:ext>
            </a:extLst>
          </p:cNvPr>
          <p:cNvCxnSpPr>
            <a:cxnSpLocks/>
          </p:cNvCxnSpPr>
          <p:nvPr/>
        </p:nvCxnSpPr>
        <p:spPr>
          <a:xfrm>
            <a:off x="2884874" y="5758941"/>
            <a:ext cx="0" cy="241209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46EF1A-2ECB-BC46-9179-1230810E3F95}"/>
              </a:ext>
            </a:extLst>
          </p:cNvPr>
          <p:cNvSpPr txBox="1"/>
          <p:nvPr/>
        </p:nvSpPr>
        <p:spPr>
          <a:xfrm>
            <a:off x="7095968" y="869410"/>
            <a:ext cx="1573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Categories of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8DAEDA0-A96A-2148-A669-03C68752A1CE}"/>
              </a:ext>
            </a:extLst>
          </p:cNvPr>
          <p:cNvSpPr txBox="1"/>
          <p:nvPr/>
        </p:nvSpPr>
        <p:spPr>
          <a:xfrm>
            <a:off x="7095000" y="1146295"/>
            <a:ext cx="253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Framework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 Dealing with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0C31E8-D892-3440-A773-6AD9C5314B2A}"/>
              </a:ext>
            </a:extLst>
          </p:cNvPr>
          <p:cNvSpPr txBox="1"/>
          <p:nvPr/>
        </p:nvSpPr>
        <p:spPr>
          <a:xfrm>
            <a:off x="7083460" y="2417643"/>
            <a:ext cx="210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Identification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E029A3-70B3-BB41-A4E1-512197F328FB}"/>
              </a:ext>
            </a:extLst>
          </p:cNvPr>
          <p:cNvSpPr txBox="1"/>
          <p:nvPr/>
        </p:nvSpPr>
        <p:spPr>
          <a:xfrm>
            <a:off x="7095967" y="1412720"/>
            <a:ext cx="243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Analysis, Assessment and Prioritization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C19B2C-27D5-874E-B6D3-961D5746F2B0}"/>
              </a:ext>
            </a:extLst>
          </p:cNvPr>
          <p:cNvSpPr txBox="1"/>
          <p:nvPr/>
        </p:nvSpPr>
        <p:spPr>
          <a:xfrm>
            <a:off x="7095968" y="1858021"/>
            <a:ext cx="113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Planning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84D07D-D790-194D-A435-6AB202C88566}"/>
              </a:ext>
            </a:extLst>
          </p:cNvPr>
          <p:cNvSpPr txBox="1"/>
          <p:nvPr/>
        </p:nvSpPr>
        <p:spPr>
          <a:xfrm>
            <a:off x="7083460" y="2141276"/>
            <a:ext cx="151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Management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377AB4-B79B-E44B-BC5B-9BB056D05992}"/>
              </a:ext>
            </a:extLst>
          </p:cNvPr>
          <p:cNvSpPr txBox="1"/>
          <p:nvPr/>
        </p:nvSpPr>
        <p:spPr>
          <a:xfrm>
            <a:off x="7095000" y="2686596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Evaluating Risks to the Schedule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579E75F7-5C16-7040-940E-C2907A34A8F0}"/>
              </a:ext>
            </a:extLst>
          </p:cNvPr>
          <p:cNvCxnSpPr>
            <a:cxnSpLocks/>
          </p:cNvCxnSpPr>
          <p:nvPr/>
        </p:nvCxnSpPr>
        <p:spPr>
          <a:xfrm flipH="1">
            <a:off x="7099606" y="1000205"/>
            <a:ext cx="872" cy="195558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6AABCD6-AA47-CC45-8CE4-EC56144D042C}"/>
              </a:ext>
            </a:extLst>
          </p:cNvPr>
          <p:cNvSpPr txBox="1"/>
          <p:nvPr/>
        </p:nvSpPr>
        <p:spPr>
          <a:xfrm>
            <a:off x="9119027" y="3130271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Identifying Resource Requirements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B9A1340-2D5B-184C-A6D2-26FF80BD6059}"/>
              </a:ext>
            </a:extLst>
          </p:cNvPr>
          <p:cNvSpPr txBox="1"/>
          <p:nvPr/>
        </p:nvSpPr>
        <p:spPr>
          <a:xfrm>
            <a:off x="9112071" y="3551795"/>
            <a:ext cx="180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Scheduling Resources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F854A34-5AF4-4D49-AF99-0EE8FB13F7FD}"/>
              </a:ext>
            </a:extLst>
          </p:cNvPr>
          <p:cNvSpPr txBox="1"/>
          <p:nvPr/>
        </p:nvSpPr>
        <p:spPr>
          <a:xfrm>
            <a:off x="9112071" y="3809854"/>
            <a:ext cx="2342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Publish the Resource Schedule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73B24B-BEF6-0245-BE60-5FEEEC68ACCC}"/>
              </a:ext>
            </a:extLst>
          </p:cNvPr>
          <p:cNvCxnSpPr>
            <a:cxnSpLocks/>
            <a:endCxn id="36" idx="1"/>
          </p:cNvCxnSpPr>
          <p:nvPr/>
        </p:nvCxnSpPr>
        <p:spPr>
          <a:xfrm flipH="1">
            <a:off x="9112071" y="3299222"/>
            <a:ext cx="1442" cy="649132"/>
          </a:xfrm>
          <a:prstGeom prst="line">
            <a:avLst/>
          </a:prstGeom>
          <a:ln>
            <a:solidFill>
              <a:srgbClr val="BF8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26BA8FA-C872-484C-B259-6561E1545223}"/>
              </a:ext>
            </a:extLst>
          </p:cNvPr>
          <p:cNvSpPr txBox="1"/>
          <p:nvPr/>
        </p:nvSpPr>
        <p:spPr>
          <a:xfrm>
            <a:off x="7529463" y="4351773"/>
            <a:ext cx="243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Project Control Framework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678E5F0-EB29-6D42-9EB9-0491919E7228}"/>
              </a:ext>
            </a:extLst>
          </p:cNvPr>
          <p:cNvSpPr txBox="1"/>
          <p:nvPr/>
        </p:nvSpPr>
        <p:spPr>
          <a:xfrm>
            <a:off x="7529463" y="4632290"/>
            <a:ext cx="183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Collecting the Data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334716-37AB-0243-9096-DCEE21B63800}"/>
              </a:ext>
            </a:extLst>
          </p:cNvPr>
          <p:cNvSpPr txBox="1"/>
          <p:nvPr/>
        </p:nvSpPr>
        <p:spPr>
          <a:xfrm>
            <a:off x="7535037" y="4907657"/>
            <a:ext cx="176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Visualizing Progress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900DE6B-DB16-0240-A1DF-2EE8C958D762}"/>
              </a:ext>
            </a:extLst>
          </p:cNvPr>
          <p:cNvSpPr txBox="1"/>
          <p:nvPr/>
        </p:nvSpPr>
        <p:spPr>
          <a:xfrm>
            <a:off x="9117437" y="4610950"/>
            <a:ext cx="134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Cost Monitoring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3FB9B2E-301C-0643-A048-C4ECAF1E9088}"/>
              </a:ext>
            </a:extLst>
          </p:cNvPr>
          <p:cNvSpPr txBox="1"/>
          <p:nvPr/>
        </p:nvSpPr>
        <p:spPr>
          <a:xfrm>
            <a:off x="7529463" y="5185023"/>
            <a:ext cx="1691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Earned Value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AFC4A00-9DD8-DE4E-B36F-D57D2A0D9AC0}"/>
              </a:ext>
            </a:extLst>
          </p:cNvPr>
          <p:cNvSpPr txBox="1"/>
          <p:nvPr/>
        </p:nvSpPr>
        <p:spPr>
          <a:xfrm>
            <a:off x="7529464" y="5447785"/>
            <a:ext cx="183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Prioritizing Monitoring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181A2A6-5EAC-9F42-A2E0-F5B762B8D2D6}"/>
              </a:ext>
            </a:extLst>
          </p:cNvPr>
          <p:cNvSpPr txBox="1"/>
          <p:nvPr/>
        </p:nvSpPr>
        <p:spPr>
          <a:xfrm>
            <a:off x="7537212" y="5723152"/>
            <a:ext cx="181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Change Control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BD02D26C-8B27-9349-A535-71AF9C5537FD}"/>
              </a:ext>
            </a:extLst>
          </p:cNvPr>
          <p:cNvCxnSpPr>
            <a:cxnSpLocks/>
            <a:endCxn id="43" idx="1"/>
          </p:cNvCxnSpPr>
          <p:nvPr/>
        </p:nvCxnSpPr>
        <p:spPr>
          <a:xfrm flipH="1">
            <a:off x="7537212" y="4469992"/>
            <a:ext cx="3528" cy="13916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94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DF29C17D-74F5-3F4E-B001-5F0DE5670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9503" y="1859188"/>
            <a:ext cx="3559740" cy="5031498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AE33CB0A-0A40-A049-A59D-3EBDDA669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813" y="1859188"/>
            <a:ext cx="3144373" cy="44444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DF66B7B-AA27-AD4A-8B58-B17AE17F8146}"/>
              </a:ext>
            </a:extLst>
          </p:cNvPr>
          <p:cNvSpPr/>
          <p:nvPr/>
        </p:nvSpPr>
        <p:spPr>
          <a:xfrm>
            <a:off x="1150201" y="781479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 General View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D48C3D-2F73-4C4F-9D2E-B93F575DA48C}"/>
              </a:ext>
            </a:extLst>
          </p:cNvPr>
          <p:cNvSpPr txBox="1"/>
          <p:nvPr/>
        </p:nvSpPr>
        <p:spPr>
          <a:xfrm>
            <a:off x="1476000" y="1150811"/>
            <a:ext cx="1394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Background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498402-02FC-3C4C-A864-DD4976E28F18}"/>
              </a:ext>
            </a:extLst>
          </p:cNvPr>
          <p:cNvSpPr txBox="1"/>
          <p:nvPr/>
        </p:nvSpPr>
        <p:spPr>
          <a:xfrm>
            <a:off x="1476000" y="1427810"/>
            <a:ext cx="873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108E90-8836-8648-BCA1-2BEE0ED13DF2}"/>
              </a:ext>
            </a:extLst>
          </p:cNvPr>
          <p:cNvSpPr txBox="1"/>
          <p:nvPr/>
        </p:nvSpPr>
        <p:spPr>
          <a:xfrm>
            <a:off x="1476000" y="1704809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Requirements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0D97EC-0880-1B47-A98B-434ED03CDEC2}"/>
              </a:ext>
            </a:extLst>
          </p:cNvPr>
          <p:cNvSpPr txBox="1"/>
          <p:nvPr/>
        </p:nvSpPr>
        <p:spPr>
          <a:xfrm>
            <a:off x="1476000" y="1981808"/>
            <a:ext cx="112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Assumption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51B45C-71D4-A046-85F7-AC83BD8C0891}"/>
              </a:ext>
            </a:extLst>
          </p:cNvPr>
          <p:cNvSpPr txBox="1"/>
          <p:nvPr/>
        </p:nvSpPr>
        <p:spPr>
          <a:xfrm>
            <a:off x="1139426" y="2239525"/>
            <a:ext cx="242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 Initiation and Scope Definition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90FA0-4676-584C-B187-A80AFE3AA6D3}"/>
              </a:ext>
            </a:extLst>
          </p:cNvPr>
          <p:cNvSpPr txBox="1"/>
          <p:nvPr/>
        </p:nvSpPr>
        <p:spPr>
          <a:xfrm>
            <a:off x="1957026" y="3181125"/>
            <a:ext cx="179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Review and Evaluation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3E1EF2F-B4A5-8540-B29C-90CA1BCC94F2}"/>
              </a:ext>
            </a:extLst>
          </p:cNvPr>
          <p:cNvSpPr txBox="1"/>
          <p:nvPr/>
        </p:nvSpPr>
        <p:spPr>
          <a:xfrm>
            <a:off x="1476000" y="3432671"/>
            <a:ext cx="89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Feasibility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17F0BF-1D29-3240-B1C6-C2F7BC87182D}"/>
              </a:ext>
            </a:extLst>
          </p:cNvPr>
          <p:cNvSpPr txBox="1"/>
          <p:nvPr/>
        </p:nvSpPr>
        <p:spPr>
          <a:xfrm>
            <a:off x="1476000" y="2879685"/>
            <a:ext cx="242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Requirement Management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55BEC0-3882-6B4E-A237-E035095849C9}"/>
              </a:ext>
            </a:extLst>
          </p:cNvPr>
          <p:cNvSpPr txBox="1"/>
          <p:nvPr/>
        </p:nvSpPr>
        <p:spPr>
          <a:xfrm>
            <a:off x="1476000" y="3684997"/>
            <a:ext cx="69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Scope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07043-6760-F740-9681-16EB9239031E}"/>
              </a:ext>
            </a:extLst>
          </p:cNvPr>
          <p:cNvSpPr txBox="1"/>
          <p:nvPr/>
        </p:nvSpPr>
        <p:spPr>
          <a:xfrm>
            <a:off x="1150201" y="3936543"/>
            <a:ext cx="274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3. Planning Management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459E39-91D2-FF40-81FE-2D548BBDD6CC}"/>
              </a:ext>
            </a:extLst>
          </p:cNvPr>
          <p:cNvSpPr txBox="1"/>
          <p:nvPr/>
        </p:nvSpPr>
        <p:spPr>
          <a:xfrm>
            <a:off x="1471755" y="4301915"/>
            <a:ext cx="143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Activity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51C5806-E1C4-F143-907A-F346B80E7914}"/>
              </a:ext>
            </a:extLst>
          </p:cNvPr>
          <p:cNvSpPr txBox="1"/>
          <p:nvPr/>
        </p:nvSpPr>
        <p:spPr>
          <a:xfrm>
            <a:off x="1476000" y="456170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Project Organization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CC19FF-E5AB-A348-8C2B-56F0DACA6CBD}"/>
              </a:ext>
            </a:extLst>
          </p:cNvPr>
          <p:cNvSpPr txBox="1"/>
          <p:nvPr/>
        </p:nvSpPr>
        <p:spPr>
          <a:xfrm>
            <a:off x="2010372" y="5075833"/>
            <a:ext cx="203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Organizational Structures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4844D2-A729-7C45-A067-E145F5870DBE}"/>
              </a:ext>
            </a:extLst>
          </p:cNvPr>
          <p:cNvSpPr txBox="1"/>
          <p:nvPr/>
        </p:nvSpPr>
        <p:spPr>
          <a:xfrm>
            <a:off x="2011468" y="4834739"/>
            <a:ext cx="179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Communication Style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3C5923-060A-424D-9CB1-3B37EABA2A99}"/>
              </a:ext>
            </a:extLst>
          </p:cNvPr>
          <p:cNvSpPr txBox="1"/>
          <p:nvPr/>
        </p:nvSpPr>
        <p:spPr>
          <a:xfrm>
            <a:off x="2039437" y="5584712"/>
            <a:ext cx="64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WBS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BDB8C4-721B-E347-9A8A-5DF83D7BCDF9}"/>
              </a:ext>
            </a:extLst>
          </p:cNvPr>
          <p:cNvSpPr txBox="1"/>
          <p:nvPr/>
        </p:nvSpPr>
        <p:spPr>
          <a:xfrm>
            <a:off x="2039437" y="5810655"/>
            <a:ext cx="2030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Network Diagram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BD0284-EE16-214F-9B1B-69083DCAC4D9}"/>
              </a:ext>
            </a:extLst>
          </p:cNvPr>
          <p:cNvSpPr txBox="1"/>
          <p:nvPr/>
        </p:nvSpPr>
        <p:spPr>
          <a:xfrm>
            <a:off x="2635418" y="5584711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Gantt Charts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0AD8C1-7A30-9A4D-A54F-8A3DBB85E727}"/>
              </a:ext>
            </a:extLst>
          </p:cNvPr>
          <p:cNvSpPr txBox="1"/>
          <p:nvPr/>
        </p:nvSpPr>
        <p:spPr>
          <a:xfrm>
            <a:off x="1478585" y="5327304"/>
            <a:ext cx="2417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Planning of Software Project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14E42FD-987A-4A46-85F3-8A5B3CDB2398}"/>
              </a:ext>
            </a:extLst>
          </p:cNvPr>
          <p:cNvSpPr txBox="1"/>
          <p:nvPr/>
        </p:nvSpPr>
        <p:spPr>
          <a:xfrm>
            <a:off x="4707160" y="797879"/>
            <a:ext cx="244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 Risk Management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A66895E-51FE-5644-956D-8FFEC79CFEFE}"/>
              </a:ext>
            </a:extLst>
          </p:cNvPr>
          <p:cNvSpPr txBox="1"/>
          <p:nvPr/>
        </p:nvSpPr>
        <p:spPr>
          <a:xfrm>
            <a:off x="5203696" y="1163954"/>
            <a:ext cx="1573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Categories of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CA976B-CA4C-A448-85E5-93BEB78E4058}"/>
              </a:ext>
            </a:extLst>
          </p:cNvPr>
          <p:cNvSpPr txBox="1"/>
          <p:nvPr/>
        </p:nvSpPr>
        <p:spPr>
          <a:xfrm>
            <a:off x="5203696" y="1429982"/>
            <a:ext cx="253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Framework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for Dealing with Risk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B138CF-424D-A54E-9EAD-BB22FFBD6847}"/>
              </a:ext>
            </a:extLst>
          </p:cNvPr>
          <p:cNvSpPr txBox="1"/>
          <p:nvPr/>
        </p:nvSpPr>
        <p:spPr>
          <a:xfrm>
            <a:off x="5203696" y="2582518"/>
            <a:ext cx="210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Identification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FA01FFD-353B-0749-89B7-F9DE9057CDB0}"/>
              </a:ext>
            </a:extLst>
          </p:cNvPr>
          <p:cNvSpPr txBox="1"/>
          <p:nvPr/>
        </p:nvSpPr>
        <p:spPr>
          <a:xfrm>
            <a:off x="5203696" y="1706981"/>
            <a:ext cx="243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Analysis, Assessment and Prioritization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8D8F9E-DD57-7B42-BE87-6689BFC8B7A7}"/>
              </a:ext>
            </a:extLst>
          </p:cNvPr>
          <p:cNvSpPr txBox="1"/>
          <p:nvPr/>
        </p:nvSpPr>
        <p:spPr>
          <a:xfrm>
            <a:off x="5203696" y="2115734"/>
            <a:ext cx="1131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Planning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1156BE-1310-C04B-87DA-B581A22536ED}"/>
              </a:ext>
            </a:extLst>
          </p:cNvPr>
          <p:cNvSpPr txBox="1"/>
          <p:nvPr/>
        </p:nvSpPr>
        <p:spPr>
          <a:xfrm>
            <a:off x="5209843" y="2364731"/>
            <a:ext cx="151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Risk Management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C24207-EBAA-3847-9A8C-AF1CB8469654}"/>
              </a:ext>
            </a:extLst>
          </p:cNvPr>
          <p:cNvSpPr txBox="1"/>
          <p:nvPr/>
        </p:nvSpPr>
        <p:spPr>
          <a:xfrm>
            <a:off x="5203696" y="2813350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Evaluating Risks to the Schedule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910CB0-E381-9F47-AB06-78722C955864}"/>
              </a:ext>
            </a:extLst>
          </p:cNvPr>
          <p:cNvSpPr txBox="1"/>
          <p:nvPr/>
        </p:nvSpPr>
        <p:spPr>
          <a:xfrm>
            <a:off x="4707160" y="3216280"/>
            <a:ext cx="278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5. Resource Allocation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4E81D3E-9C91-B542-9C0D-65762CD81C22}"/>
              </a:ext>
            </a:extLst>
          </p:cNvPr>
          <p:cNvSpPr txBox="1"/>
          <p:nvPr/>
        </p:nvSpPr>
        <p:spPr>
          <a:xfrm>
            <a:off x="5203696" y="3582986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Identifying Resource Requirements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51EF49-6DB6-A14A-B8B2-13AFE0D83D00}"/>
              </a:ext>
            </a:extLst>
          </p:cNvPr>
          <p:cNvSpPr txBox="1"/>
          <p:nvPr/>
        </p:nvSpPr>
        <p:spPr>
          <a:xfrm>
            <a:off x="5203696" y="4033099"/>
            <a:ext cx="1805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Scheduling Resources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D88283B-77A6-9246-8932-E79FB68E5606}"/>
              </a:ext>
            </a:extLst>
          </p:cNvPr>
          <p:cNvSpPr txBox="1"/>
          <p:nvPr/>
        </p:nvSpPr>
        <p:spPr>
          <a:xfrm>
            <a:off x="5203696" y="4282075"/>
            <a:ext cx="243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Project Control Framework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2A343D0-4C5D-4245-8289-9ADF742381E4}"/>
              </a:ext>
            </a:extLst>
          </p:cNvPr>
          <p:cNvSpPr txBox="1"/>
          <p:nvPr/>
        </p:nvSpPr>
        <p:spPr>
          <a:xfrm>
            <a:off x="8758963" y="781479"/>
            <a:ext cx="261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6. Monitor &amp; Control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AB8268-7269-E945-9167-D84ABD2DAE00}"/>
              </a:ext>
            </a:extLst>
          </p:cNvPr>
          <p:cNvSpPr txBox="1"/>
          <p:nvPr/>
        </p:nvSpPr>
        <p:spPr>
          <a:xfrm>
            <a:off x="9133300" y="1147782"/>
            <a:ext cx="1831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Collecting the Data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1D38352-2990-C04A-AB5B-28BB6CC45EC9}"/>
              </a:ext>
            </a:extLst>
          </p:cNvPr>
          <p:cNvSpPr txBox="1"/>
          <p:nvPr/>
        </p:nvSpPr>
        <p:spPr>
          <a:xfrm>
            <a:off x="9138874" y="1423149"/>
            <a:ext cx="1761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Visualizing Progress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97CAA0-E634-4A45-820E-4100E37305D0}"/>
              </a:ext>
            </a:extLst>
          </p:cNvPr>
          <p:cNvSpPr txBox="1"/>
          <p:nvPr/>
        </p:nvSpPr>
        <p:spPr>
          <a:xfrm>
            <a:off x="9141049" y="1696635"/>
            <a:ext cx="1343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Cost Monitoring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C336C75-D651-2248-9C0B-90B1C63D45F7}"/>
              </a:ext>
            </a:extLst>
          </p:cNvPr>
          <p:cNvSpPr txBox="1"/>
          <p:nvPr/>
        </p:nvSpPr>
        <p:spPr>
          <a:xfrm>
            <a:off x="9133300" y="1958127"/>
            <a:ext cx="1691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Earned Value Analysis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5F470B9-00D9-4B43-8374-14F104592537}"/>
              </a:ext>
            </a:extLst>
          </p:cNvPr>
          <p:cNvSpPr txBox="1"/>
          <p:nvPr/>
        </p:nvSpPr>
        <p:spPr>
          <a:xfrm>
            <a:off x="9141049" y="2216106"/>
            <a:ext cx="181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Change Control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4B1DEEC-ADF8-A249-8E9D-F65681338C2D}"/>
              </a:ext>
            </a:extLst>
          </p:cNvPr>
          <p:cNvSpPr txBox="1"/>
          <p:nvPr/>
        </p:nvSpPr>
        <p:spPr>
          <a:xfrm>
            <a:off x="8758963" y="2464563"/>
            <a:ext cx="225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7. Project Implementation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859D1A7-AD29-9747-9078-2E714E2B7335}"/>
              </a:ext>
            </a:extLst>
          </p:cNvPr>
          <p:cNvSpPr txBox="1"/>
          <p:nvPr/>
        </p:nvSpPr>
        <p:spPr>
          <a:xfrm>
            <a:off x="9141049" y="304407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Choosing Methodologies and Technologies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90CCB72-EDF0-E84E-A1AB-D079B8D506E4}"/>
              </a:ext>
            </a:extLst>
          </p:cNvPr>
          <p:cNvSpPr txBox="1"/>
          <p:nvPr/>
        </p:nvSpPr>
        <p:spPr>
          <a:xfrm>
            <a:off x="9147383" y="3491503"/>
            <a:ext cx="156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Process Model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C8C062B-DC9E-2947-8432-589E19FC5C1A}"/>
              </a:ext>
            </a:extLst>
          </p:cNvPr>
          <p:cNvSpPr txBox="1"/>
          <p:nvPr/>
        </p:nvSpPr>
        <p:spPr>
          <a:xfrm>
            <a:off x="8758963" y="3870039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8. Prototype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EC2E607-373B-A141-AEDD-D2D6D9C6B022}"/>
              </a:ext>
            </a:extLst>
          </p:cNvPr>
          <p:cNvSpPr txBox="1"/>
          <p:nvPr/>
        </p:nvSpPr>
        <p:spPr>
          <a:xfrm>
            <a:off x="8758963" y="4324869"/>
            <a:ext cx="140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9. Reference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631E5715-BE3D-9945-AC0E-ABC19D248E00}"/>
              </a:ext>
            </a:extLst>
          </p:cNvPr>
          <p:cNvCxnSpPr>
            <a:cxnSpLocks/>
          </p:cNvCxnSpPr>
          <p:nvPr/>
        </p:nvCxnSpPr>
        <p:spPr>
          <a:xfrm>
            <a:off x="1303502" y="1267870"/>
            <a:ext cx="0" cy="8738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8F154943-5E69-F444-8987-FC46F2DBDD62}"/>
              </a:ext>
            </a:extLst>
          </p:cNvPr>
          <p:cNvCxnSpPr>
            <a:cxnSpLocks/>
          </p:cNvCxnSpPr>
          <p:nvPr/>
        </p:nvCxnSpPr>
        <p:spPr>
          <a:xfrm>
            <a:off x="1303502" y="2883153"/>
            <a:ext cx="0" cy="9868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20CCCD31-F054-404D-8C6D-116BE85A7A55}"/>
              </a:ext>
            </a:extLst>
          </p:cNvPr>
          <p:cNvCxnSpPr>
            <a:cxnSpLocks/>
          </p:cNvCxnSpPr>
          <p:nvPr/>
        </p:nvCxnSpPr>
        <p:spPr>
          <a:xfrm>
            <a:off x="1322816" y="4324869"/>
            <a:ext cx="0" cy="162428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526B4D2E-7662-374B-AD68-D68654983463}"/>
              </a:ext>
            </a:extLst>
          </p:cNvPr>
          <p:cNvCxnSpPr>
            <a:cxnSpLocks/>
          </p:cNvCxnSpPr>
          <p:nvPr/>
        </p:nvCxnSpPr>
        <p:spPr>
          <a:xfrm>
            <a:off x="4870484" y="1267870"/>
            <a:ext cx="0" cy="177620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138AE10B-B39A-DA44-B971-EF8D042B259B}"/>
              </a:ext>
            </a:extLst>
          </p:cNvPr>
          <p:cNvCxnSpPr>
            <a:cxnSpLocks/>
          </p:cNvCxnSpPr>
          <p:nvPr/>
        </p:nvCxnSpPr>
        <p:spPr>
          <a:xfrm>
            <a:off x="4870484" y="3637430"/>
            <a:ext cx="0" cy="802984"/>
          </a:xfrm>
          <a:prstGeom prst="line">
            <a:avLst/>
          </a:prstGeom>
          <a:ln>
            <a:solidFill>
              <a:srgbClr val="BF8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7CE40EF3-BD8B-E242-AD94-B3EAB1D062D0}"/>
              </a:ext>
            </a:extLst>
          </p:cNvPr>
          <p:cNvCxnSpPr>
            <a:cxnSpLocks/>
          </p:cNvCxnSpPr>
          <p:nvPr/>
        </p:nvCxnSpPr>
        <p:spPr>
          <a:xfrm flipH="1">
            <a:off x="8923118" y="1163954"/>
            <a:ext cx="3528" cy="12287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0949AC20-91DB-2A44-A26A-E908947956C4}"/>
              </a:ext>
            </a:extLst>
          </p:cNvPr>
          <p:cNvCxnSpPr>
            <a:cxnSpLocks/>
          </p:cNvCxnSpPr>
          <p:nvPr/>
        </p:nvCxnSpPr>
        <p:spPr>
          <a:xfrm>
            <a:off x="8923118" y="3155012"/>
            <a:ext cx="0" cy="52998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1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FFBFC82-3732-DE49-85A9-061705B7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34" y="197911"/>
            <a:ext cx="3608798" cy="11478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FC6CB0-0577-4D4C-A9CD-FD677F9D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970" y="169750"/>
            <a:ext cx="3907436" cy="11478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BEBB85-4A39-144A-9446-F9E95B82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3684"/>
            <a:ext cx="6096000" cy="8616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098E32-D21A-0741-8A7A-2F8F41027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783" y="743684"/>
            <a:ext cx="5904217" cy="83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65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E18DC4-8057-3B49-9A83-12A482CED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" y="0"/>
            <a:ext cx="1175119" cy="16621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55C89B-5945-E44E-A4BE-87B3E882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23" y="0"/>
            <a:ext cx="1166644" cy="1662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A17730-D6EA-2543-8616-041C08D3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867" y="-1"/>
            <a:ext cx="1166644" cy="1657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45FBE-BBB8-3B4F-ACCF-DC1AE514B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511" y="0"/>
            <a:ext cx="1175119" cy="16696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1D7C52-2C75-C74C-A1A8-9D9385135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631" y="0"/>
            <a:ext cx="1173132" cy="1657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457262D-5EC4-164C-8D77-21B71B35A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763" y="0"/>
            <a:ext cx="1164086" cy="16573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01E8A9-2CC4-5B47-ACE6-00D2F43D6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895" y="1"/>
            <a:ext cx="1181297" cy="16696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BDC4BC-3C5D-A54D-9E67-9E28550F0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38" y="0"/>
            <a:ext cx="1181297" cy="16713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55EB5CA-ED7B-1140-B73B-0A4D42A0F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3371" y="-1"/>
            <a:ext cx="1181296" cy="16700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EEBA87-17B4-5D43-B196-15825CC4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924" y="0"/>
            <a:ext cx="1186473" cy="16696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625D4F-FD61-AA40-A5D7-962ACD9FC0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1657343"/>
            <a:ext cx="1258924" cy="17716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F7C9EC-6BF5-6E44-A4B1-562B7BFE1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480" y="1657343"/>
            <a:ext cx="1168928" cy="1657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704D41-B85B-0C4F-BB70-DF1F24C1AD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5613" y="1657344"/>
            <a:ext cx="1176192" cy="16696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90F25B-7F3E-4C4A-B54C-73DEF4C2F3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2334" y="1703229"/>
            <a:ext cx="1174136" cy="16696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BC5748-3C12-0C40-96FA-B518D00EF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3630" y="1703229"/>
            <a:ext cx="1173132" cy="16575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4A5F4A-E1A2-054A-AEF5-2ED5E94BBD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20954" y="1669698"/>
            <a:ext cx="1182360" cy="166969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C180465-5087-C249-93D1-0751640BE1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97106" y="1669699"/>
            <a:ext cx="1183520" cy="16910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4724392-660F-314A-82B7-1A610CE9800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7798" y="1703229"/>
            <a:ext cx="1145573" cy="1616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D5CD31-8B8C-2943-8D2B-2376452A4A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3371" y="1703229"/>
            <a:ext cx="1179455" cy="16696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66FCD0-6121-C547-A8B9-E340B408CF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22826" y="1657343"/>
            <a:ext cx="1177641" cy="16696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F93B813-4A95-AC41-9F43-10F9036DF93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566" y="3372928"/>
            <a:ext cx="1250197" cy="17716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830B9BA-DF90-D348-8DEA-D3F9870BF2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5223" y="3429000"/>
            <a:ext cx="1180304" cy="16696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4D83ACB-3A48-0249-B59C-676EF7F9448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91867" y="3429000"/>
            <a:ext cx="1225720" cy="171558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DC0F8C-4FF8-2F42-A9B3-12C7320BD2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62249" y="3394270"/>
            <a:ext cx="1172912" cy="166969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45D343-CDC3-BD48-89CB-33D0DFC94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26470" y="3429001"/>
            <a:ext cx="1184429" cy="16685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A68B6E4-AAE5-814C-A9D9-DCA5A400F7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04073" y="3406623"/>
            <a:ext cx="1250197" cy="17725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006DC2B-C651-DB45-820E-E43201BDC53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54270" y="3406623"/>
            <a:ext cx="1226419" cy="173796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A213D1-57DB-F045-986E-A78978C5D8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05961" y="3442571"/>
            <a:ext cx="1145574" cy="162139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18610A1-1923-1241-BD49-077F2787EE4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443938" y="3441356"/>
            <a:ext cx="1176192" cy="16696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7F5FD71-7EEE-5246-AA21-D29482CED7E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20130" y="3404811"/>
            <a:ext cx="1172912" cy="166590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BEF6CC1-B9EE-F34D-B9FB-1A73EB1432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" y="5179192"/>
            <a:ext cx="1252000" cy="177165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C422F288-5E14-9141-866E-EF9F1D5ECDE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5763" y="5179192"/>
            <a:ext cx="1183219" cy="166969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5AF8E63-3B7E-BD4C-BDD1-77DCCC03FC1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0408" y="5225079"/>
            <a:ext cx="1197179" cy="169530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A45053-128A-584E-9CEE-DC3126F3308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670766" y="5165764"/>
            <a:ext cx="1124424" cy="159064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CD884B4-B044-7942-B0A5-6838D1998A3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62232" y="5165764"/>
            <a:ext cx="1226419" cy="17208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A3D4F74-295D-CD4D-B9A8-B50AB55358A8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8381" y="5216881"/>
            <a:ext cx="1145574" cy="161857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C98C7E-307C-CA43-BD2B-380804F22B9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34001" y="5165765"/>
            <a:ext cx="1231324" cy="173796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63E8FF8-E48D-854F-BD1B-96401278586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59491" y="5211542"/>
            <a:ext cx="1145574" cy="16049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1C1F3F5-3352-9141-BDC9-8DEB83D826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605065" y="5144627"/>
            <a:ext cx="1225304" cy="173210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679D242-9C13-5F41-98F6-9D492A826A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744805" y="5070717"/>
            <a:ext cx="1307915" cy="18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1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8C17D67-2085-0C4A-9529-E67E34A4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296" y="-307427"/>
            <a:ext cx="4856342" cy="68579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73427D-0204-984E-8625-1F47218A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140" y="-45123"/>
            <a:ext cx="4853874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A385C7-BAA3-0548-A7B9-B60BBE40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3771" y="-59846"/>
            <a:ext cx="4827737" cy="68653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FB1BC-D364-234F-9099-A7E73AA76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1128" y="-65315"/>
            <a:ext cx="4827737" cy="685335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6F6FE3-6084-6247-B886-E0B533987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610" y="-19462"/>
            <a:ext cx="4846013" cy="68708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0E50949-E20A-3241-82B4-900E7F411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236" y="-45123"/>
            <a:ext cx="4873235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ED21DF-BA68-9F43-BD17-355E88C34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9462"/>
            <a:ext cx="4873236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AC241B8-3FCC-F14D-83DE-1E8BF7A54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3406" y="-19462"/>
            <a:ext cx="9267722" cy="131400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972C97-1185-9C4E-96B2-D2817844B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2739" y="-4320488"/>
            <a:ext cx="10790170" cy="15344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CE2745-244D-9542-B40F-28A98F30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245" y="-8244588"/>
            <a:ext cx="11578057" cy="1635854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B454B71-8C6F-8D49-A088-4712ED1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416" y="-307428"/>
            <a:ext cx="12696764" cy="179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2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304</Words>
  <Application>Microsoft Macintosh PowerPoint</Application>
  <PresentationFormat>宽屏</PresentationFormat>
  <Paragraphs>115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等线 Light</vt:lpstr>
      <vt:lpstr>Arial</vt:lpstr>
      <vt:lpstr>Calibri</vt:lpstr>
      <vt:lpstr>Calibri Light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吉 吉</cp:lastModifiedBy>
  <cp:revision>21</cp:revision>
  <dcterms:created xsi:type="dcterms:W3CDTF">2020-04-20T07:19:02Z</dcterms:created>
  <dcterms:modified xsi:type="dcterms:W3CDTF">2020-04-20T11:05:11Z</dcterms:modified>
</cp:coreProperties>
</file>